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57" r:id="rId4"/>
    <p:sldId id="258" r:id="rId5"/>
    <p:sldId id="259" r:id="rId6"/>
    <p:sldId id="266" r:id="rId7"/>
    <p:sldId id="268" r:id="rId8"/>
    <p:sldId id="260" r:id="rId9"/>
    <p:sldId id="261" r:id="rId10"/>
    <p:sldId id="262" r:id="rId11"/>
    <p:sldId id="263" r:id="rId12"/>
    <p:sldId id="267" r:id="rId13"/>
    <p:sldId id="264" r:id="rId14"/>
    <p:sldId id="26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01BC-6B92-4801-9010-0E7A25142552}" type="datetimeFigureOut">
              <a:rPr lang="en-IN" smtClean="0"/>
              <a:t>04-07-2014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D46D-3A33-429F-BC3C-4340ADD6F2D1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01BC-6B92-4801-9010-0E7A25142552}" type="datetimeFigureOut">
              <a:rPr lang="en-IN" smtClean="0"/>
              <a:t>04-07-2014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D46D-3A33-429F-BC3C-4340ADD6F2D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01BC-6B92-4801-9010-0E7A25142552}" type="datetimeFigureOut">
              <a:rPr lang="en-IN" smtClean="0"/>
              <a:t>04-07-2014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D46D-3A33-429F-BC3C-4340ADD6F2D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01BC-6B92-4801-9010-0E7A25142552}" type="datetimeFigureOut">
              <a:rPr lang="en-IN" smtClean="0"/>
              <a:t>04-07-2014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D46D-3A33-429F-BC3C-4340ADD6F2D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01BC-6B92-4801-9010-0E7A25142552}" type="datetimeFigureOut">
              <a:rPr lang="en-IN" smtClean="0"/>
              <a:t>04-07-2014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D46D-3A33-429F-BC3C-4340ADD6F2D1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01BC-6B92-4801-9010-0E7A25142552}" type="datetimeFigureOut">
              <a:rPr lang="en-IN" smtClean="0"/>
              <a:t>04-07-2014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D46D-3A33-429F-BC3C-4340ADD6F2D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01BC-6B92-4801-9010-0E7A25142552}" type="datetimeFigureOut">
              <a:rPr lang="en-IN" smtClean="0"/>
              <a:t>04-07-2014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D46D-3A33-429F-BC3C-4340ADD6F2D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01BC-6B92-4801-9010-0E7A25142552}" type="datetimeFigureOut">
              <a:rPr lang="en-IN" smtClean="0"/>
              <a:t>04-07-2014</a:t>
            </a:fld>
            <a:endParaRPr lang="en-I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DAD46D-3A33-429F-BC3C-4340ADD6F2D1}" type="slidenum">
              <a:rPr lang="en-IN" smtClean="0"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01BC-6B92-4801-9010-0E7A25142552}" type="datetimeFigureOut">
              <a:rPr lang="en-IN" smtClean="0"/>
              <a:t>04-07-2014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D46D-3A33-429F-BC3C-4340ADD6F2D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501BC-6B92-4801-9010-0E7A25142552}" type="datetimeFigureOut">
              <a:rPr lang="en-IN" smtClean="0"/>
              <a:t>04-07-2014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BDAD46D-3A33-429F-BC3C-4340ADD6F2D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F5501BC-6B92-4801-9010-0E7A25142552}" type="datetimeFigureOut">
              <a:rPr lang="en-IN" smtClean="0"/>
              <a:t>04-07-2014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AD46D-3A33-429F-BC3C-4340ADD6F2D1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5501BC-6B92-4801-9010-0E7A25142552}" type="datetimeFigureOut">
              <a:rPr lang="en-IN" smtClean="0"/>
              <a:t>04-07-2014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DAD46D-3A33-429F-BC3C-4340ADD6F2D1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6480048" cy="936104"/>
          </a:xfrm>
        </p:spPr>
        <p:txBody>
          <a:bodyPr>
            <a:noAutofit/>
          </a:bodyPr>
          <a:lstStyle/>
          <a:p>
            <a:pPr algn="ctr"/>
            <a:r>
              <a:rPr lang="en-IN" sz="6000" dirty="0" smtClean="0">
                <a:latin typeface="Comic Sans MS" pitchFamily="66" charset="0"/>
              </a:rPr>
              <a:t>THE MODERNIZERS</a:t>
            </a:r>
            <a:endParaRPr lang="en-IN" sz="6000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563743"/>
            <a:ext cx="3456384" cy="2203680"/>
          </a:xfrm>
        </p:spPr>
        <p:txBody>
          <a:bodyPr wrap="square">
            <a:spAutoFit/>
          </a:bodyPr>
          <a:lstStyle/>
          <a:p>
            <a:pPr algn="l"/>
            <a:r>
              <a:rPr lang="en-IN" sz="2800" b="1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Team Members:-</a:t>
            </a:r>
          </a:p>
          <a:p>
            <a:pPr marL="457200" indent="-457200" algn="l">
              <a:buAutoNum type="arabicPeriod"/>
            </a:pPr>
            <a:r>
              <a:rPr lang="en-IN" sz="2400" dirty="0" err="1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Jameela</a:t>
            </a:r>
            <a:r>
              <a:rPr lang="en-IN" sz="24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 </a:t>
            </a:r>
            <a:r>
              <a:rPr lang="en-IN" sz="2400" dirty="0" err="1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Zaveri</a:t>
            </a:r>
            <a:endParaRPr lang="en-IN" sz="2400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pPr marL="457200" indent="-457200" algn="l">
              <a:buAutoNum type="arabicPeriod"/>
            </a:pPr>
            <a:r>
              <a:rPr lang="en-IN" sz="24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 Rahul </a:t>
            </a:r>
            <a:r>
              <a:rPr lang="en-IN" sz="2400" dirty="0" err="1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Ratnakar</a:t>
            </a:r>
            <a:endParaRPr lang="en-IN" sz="2400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pPr marL="457200" indent="-457200" algn="l">
              <a:buAutoNum type="arabicPeriod"/>
            </a:pPr>
            <a:r>
              <a:rPr lang="en-IN" sz="24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 </a:t>
            </a:r>
            <a:r>
              <a:rPr lang="en-IN" sz="2400" dirty="0" err="1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Prabhakaran</a:t>
            </a:r>
            <a:endParaRPr lang="en-IN" sz="2400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pPr marL="457200" indent="-457200" algn="l">
              <a:buAutoNum type="arabicPeriod"/>
            </a:pPr>
            <a:r>
              <a:rPr lang="en-IN" sz="2400" dirty="0" err="1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Sahil</a:t>
            </a:r>
            <a:r>
              <a:rPr lang="en-IN" sz="24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 </a:t>
            </a:r>
            <a:r>
              <a:rPr lang="en-IN" sz="2400" dirty="0" err="1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Markan</a:t>
            </a:r>
            <a:endParaRPr lang="en-IN" sz="24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  <p:pic>
        <p:nvPicPr>
          <p:cNvPr id="4098" name="Picture 2" descr="E:\DSC076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9" t="5282" r="16400" b="2552"/>
          <a:stretch/>
        </p:blipFill>
        <p:spPr bwMode="auto">
          <a:xfrm>
            <a:off x="3851565" y="2216727"/>
            <a:ext cx="4536859" cy="392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 </a:t>
            </a:r>
            <a:r>
              <a:rPr lang="en-IN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Six Thinking Hats</a:t>
            </a:r>
            <a:endParaRPr lang="en-IN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61" y="1572460"/>
            <a:ext cx="5842992" cy="4525963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IN" sz="2200" dirty="0" smtClean="0">
                <a:solidFill>
                  <a:srgbClr val="FF0000"/>
                </a:solidFill>
                <a:latin typeface="Comic Sans MS" pitchFamily="66" charset="0"/>
              </a:rPr>
              <a:t>Black Hat:</a:t>
            </a:r>
          </a:p>
          <a:p>
            <a:r>
              <a:rPr lang="en-IN" sz="22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Can be expensive.</a:t>
            </a:r>
          </a:p>
          <a:p>
            <a:r>
              <a:rPr lang="en-IN" sz="22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Power cut issues.</a:t>
            </a:r>
          </a:p>
          <a:p>
            <a:r>
              <a:rPr lang="en-IN" sz="22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Technically difficult.</a:t>
            </a:r>
          </a:p>
          <a:p>
            <a:endParaRPr lang="en-IN" sz="2200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pPr marL="36576" indent="0">
              <a:buNone/>
            </a:pPr>
            <a:r>
              <a:rPr lang="en-IN" sz="2200" dirty="0">
                <a:solidFill>
                  <a:srgbClr val="FF0000"/>
                </a:solidFill>
                <a:latin typeface="Comic Sans MS" pitchFamily="66" charset="0"/>
              </a:rPr>
              <a:t>Yellow Hat:</a:t>
            </a:r>
          </a:p>
          <a:p>
            <a:r>
              <a:rPr lang="en-IN" sz="22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Something new</a:t>
            </a:r>
          </a:p>
          <a:p>
            <a:r>
              <a:rPr lang="en-IN" sz="22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Increases service speed rate</a:t>
            </a:r>
          </a:p>
          <a:p>
            <a:r>
              <a:rPr lang="en-IN" sz="22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Customer </a:t>
            </a:r>
            <a:r>
              <a:rPr lang="en-IN" sz="22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satisfaction</a:t>
            </a:r>
          </a:p>
          <a:p>
            <a:r>
              <a:rPr lang="en-IN" sz="22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Reduces the cost of waiters,, </a:t>
            </a:r>
            <a:endParaRPr lang="en-IN" sz="22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r>
              <a:rPr lang="en-IN" sz="22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One time investment. Cost can be earned over time.</a:t>
            </a:r>
          </a:p>
          <a:p>
            <a:r>
              <a:rPr lang="en-IN" sz="22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Power backups, </a:t>
            </a:r>
            <a:r>
              <a:rPr lang="en-IN" sz="2200" dirty="0" err="1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eg</a:t>
            </a:r>
            <a:r>
              <a:rPr lang="en-IN" sz="22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. Generators present.</a:t>
            </a:r>
          </a:p>
          <a:p>
            <a:pPr marL="36576" indent="0">
              <a:buNone/>
            </a:pPr>
            <a:endParaRPr lang="en-IN" sz="2200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14" y="1484784"/>
            <a:ext cx="1923701" cy="202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445" y="4293095"/>
            <a:ext cx="2160240" cy="220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5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5"/>
            <a:ext cx="5987008" cy="5110608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en-IN" sz="2400" dirty="0" smtClean="0">
                <a:solidFill>
                  <a:srgbClr val="FF0000"/>
                </a:solidFill>
                <a:latin typeface="Comic Sans MS" pitchFamily="66" charset="0"/>
              </a:rPr>
              <a:t>Green Hat:</a:t>
            </a:r>
          </a:p>
          <a:p>
            <a:r>
              <a:rPr lang="en-IN" sz="24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An innovative method of service at restaurants. Man replaced by gadgets.</a:t>
            </a:r>
          </a:p>
          <a:p>
            <a:pPr marL="36576" indent="0">
              <a:buNone/>
            </a:pPr>
            <a:endParaRPr lang="en-IN" sz="2400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pPr marL="36576" indent="0">
              <a:buNone/>
            </a:pPr>
            <a:endParaRPr lang="en-IN" sz="2400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pPr marL="36576" indent="0">
              <a:buNone/>
            </a:pPr>
            <a:r>
              <a:rPr lang="en-IN" sz="2400" dirty="0" smtClean="0">
                <a:solidFill>
                  <a:srgbClr val="FF0000"/>
                </a:solidFill>
                <a:latin typeface="Comic Sans MS" pitchFamily="66" charset="0"/>
              </a:rPr>
              <a:t>Blue Hat:</a:t>
            </a:r>
          </a:p>
          <a:p>
            <a:r>
              <a:rPr lang="en-IN" sz="24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Agenda- to break the non-conventional dining system.</a:t>
            </a:r>
          </a:p>
          <a:p>
            <a:r>
              <a:rPr lang="en-IN" sz="24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To provide services through electronic equipments.</a:t>
            </a:r>
            <a:endParaRPr lang="en-IN" sz="24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endParaRPr lang="en-IN" sz="2000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26" y="3922204"/>
            <a:ext cx="2095340" cy="196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24744"/>
            <a:ext cx="2294590" cy="18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7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en-IN" sz="3200" dirty="0">
                <a:solidFill>
                  <a:srgbClr val="FF0000"/>
                </a:solidFill>
                <a:latin typeface="Comic Sans MS" pitchFamily="66" charset="0"/>
              </a:rPr>
              <a:t>White Hat:</a:t>
            </a:r>
          </a:p>
          <a:p>
            <a:r>
              <a:rPr lang="en-IN" sz="32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Man power not required.</a:t>
            </a:r>
          </a:p>
          <a:p>
            <a:r>
              <a:rPr lang="en-IN" sz="32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Services provided by electronic gadgets.</a:t>
            </a:r>
          </a:p>
          <a:p>
            <a:r>
              <a:rPr lang="en-IN" sz="32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Simple to use</a:t>
            </a:r>
            <a:r>
              <a:rPr lang="en-IN" sz="32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.</a:t>
            </a:r>
          </a:p>
          <a:p>
            <a:pPr marL="36576" indent="0">
              <a:buNone/>
            </a:pPr>
            <a:endParaRPr lang="en-IN" sz="32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pPr marL="36576" indent="0">
              <a:buNone/>
            </a:pPr>
            <a:r>
              <a:rPr lang="en-IN" sz="3200" dirty="0">
                <a:solidFill>
                  <a:srgbClr val="FF0000"/>
                </a:solidFill>
                <a:latin typeface="Comic Sans MS" pitchFamily="66" charset="0"/>
              </a:rPr>
              <a:t>Red Hat:</a:t>
            </a:r>
          </a:p>
          <a:p>
            <a:r>
              <a:rPr lang="en-IN" sz="32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Going to the same type of restaurants is monotonous. Don’t enjoy outings further.</a:t>
            </a:r>
          </a:p>
          <a:p>
            <a:r>
              <a:rPr lang="en-IN" sz="3200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Waiter’s might make mistakes in the order delivery.</a:t>
            </a:r>
          </a:p>
          <a:p>
            <a:pPr marL="36576" indent="0">
              <a:buNone/>
            </a:pPr>
            <a:endParaRPr lang="en-IN" sz="32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endParaRPr lang="en-IN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933056"/>
            <a:ext cx="2176647" cy="248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3825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2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940966"/>
          </a:xfrm>
        </p:spPr>
        <p:txBody>
          <a:bodyPr>
            <a:normAutofit/>
          </a:bodyPr>
          <a:lstStyle/>
          <a:p>
            <a:pPr algn="ctr"/>
            <a:r>
              <a:rPr lang="en-IN" sz="4800" b="1" dirty="0" smtClean="0">
                <a:solidFill>
                  <a:srgbClr val="FF0000"/>
                </a:solidFill>
                <a:latin typeface="Comic Sans MS" pitchFamily="66" charset="0"/>
              </a:rPr>
              <a:t>Financial Help</a:t>
            </a:r>
            <a:endParaRPr lang="en-IN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08912" cy="5256584"/>
          </a:xfrm>
        </p:spPr>
        <p:txBody>
          <a:bodyPr>
            <a:normAutofit lnSpcReduction="10000"/>
          </a:bodyPr>
          <a:lstStyle/>
          <a:p>
            <a:r>
              <a:rPr lang="en-IN" sz="28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Being costly, financing is required.</a:t>
            </a:r>
          </a:p>
          <a:p>
            <a:r>
              <a:rPr lang="en-IN" sz="28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Bank loans and angel investors are a good option.</a:t>
            </a:r>
          </a:p>
          <a:p>
            <a:r>
              <a:rPr lang="en-IN" sz="28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Total cost depends upon the size n working of the product.</a:t>
            </a:r>
          </a:p>
          <a:p>
            <a:pPr marL="36576" indent="0">
              <a:buNone/>
            </a:pPr>
            <a:endParaRPr lang="en-IN" sz="28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pPr marL="36576" indent="0" algn="ctr">
              <a:buNone/>
            </a:pPr>
            <a:r>
              <a:rPr lang="en-IN" sz="4800" b="1" dirty="0" smtClean="0">
                <a:solidFill>
                  <a:srgbClr val="FF0000"/>
                </a:solidFill>
                <a:latin typeface="Comic Sans MS" pitchFamily="66" charset="0"/>
              </a:rPr>
              <a:t>Marketing Help</a:t>
            </a:r>
            <a:r>
              <a:rPr lang="en-IN" sz="28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 </a:t>
            </a:r>
          </a:p>
          <a:p>
            <a:endParaRPr lang="en-IN" sz="2800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r>
              <a:rPr lang="en-IN" sz="28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Approaching the reputed restaurants to convince them to change their current system to our opposed system.</a:t>
            </a:r>
          </a:p>
          <a:p>
            <a:endParaRPr lang="en-IN" sz="2800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endParaRPr lang="en-IN" sz="28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solidFill>
                  <a:srgbClr val="FF0000"/>
                </a:solidFill>
                <a:latin typeface="Comic Sans MS" pitchFamily="66" charset="0"/>
              </a:rPr>
              <a:t>Strategic Know-How</a:t>
            </a:r>
            <a:endParaRPr lang="en-IN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rPr>
              <a:t>Hiring a sales </a:t>
            </a:r>
            <a:r>
              <a:rPr lang="en-IN" dirty="0" err="1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rPr>
              <a:t>dept</a:t>
            </a:r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rPr>
              <a:t> to promote it.</a:t>
            </a:r>
          </a:p>
          <a:p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rPr>
              <a:t> Surveys at regular intervals to investigate customers opinion and whether changes required.</a:t>
            </a:r>
          </a:p>
          <a:p>
            <a:pPr marL="36576" indent="0">
              <a:buNone/>
            </a:pPr>
            <a:endParaRPr lang="en-IN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4757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en-IN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6576" indent="0" algn="ctr">
              <a:buNone/>
            </a:pPr>
            <a:r>
              <a:rPr lang="en-IN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You!</a:t>
            </a:r>
            <a:endParaRPr lang="en-IN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1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Top 3 Stories</a:t>
            </a:r>
            <a:endParaRPr lang="en-IN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0926" indent="-514350">
              <a:buAutoNum type="arabicPeriod"/>
            </a:pPr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Techno-restaurant.</a:t>
            </a:r>
          </a:p>
          <a:p>
            <a:pPr marL="550926" indent="-514350">
              <a:buAutoNum type="arabicPeriod"/>
            </a:pPr>
            <a:endParaRPr lang="en-IN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pPr marL="550926" indent="-514350">
              <a:buFont typeface="Wingdings 2"/>
              <a:buAutoNum type="arabicPeriod"/>
            </a:pPr>
            <a:r>
              <a:rPr lang="en-IN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Usage of wasted heat </a:t>
            </a:r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from AC’s.</a:t>
            </a:r>
            <a:endParaRPr lang="en-IN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pPr marL="550926" indent="-514350">
              <a:buFont typeface="Wingdings 2"/>
              <a:buAutoNum type="arabicPeriod"/>
            </a:pPr>
            <a:endParaRPr lang="en-IN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pPr marL="550926" indent="-514350">
              <a:buFont typeface="Wingdings 2"/>
              <a:buAutoNum type="arabicPeriod"/>
            </a:pPr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Ventilated </a:t>
            </a:r>
            <a:r>
              <a:rPr lang="en-IN" dirty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helmets</a:t>
            </a:r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.</a:t>
            </a:r>
            <a:endParaRPr lang="en-IN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  <p:pic>
        <p:nvPicPr>
          <p:cNvPr id="2050" name="Picture 2" descr="I:\how-to-choose-a-motorcycle-helmet-part-2-67840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496277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89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 smtClean="0">
                <a:solidFill>
                  <a:srgbClr val="FF0000"/>
                </a:solidFill>
                <a:latin typeface="Comic Sans MS" pitchFamily="66" charset="0"/>
              </a:rPr>
              <a:t>Inspiration</a:t>
            </a:r>
            <a:endParaRPr lang="en-IN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People need a new creative dining joint because they are bored of the conventional way of hotel services.</a:t>
            </a:r>
          </a:p>
          <a:p>
            <a:pPr marL="36576" indent="0">
              <a:buNone/>
            </a:pPr>
            <a:endParaRPr lang="en-IN" sz="2800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r>
              <a:rPr lang="en-IN" sz="28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Trying to opt for something new and interesting, at times we land up ordering items we do not enjoy eating.</a:t>
            </a:r>
            <a:endParaRPr lang="en-IN" sz="28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  <p:pic>
        <p:nvPicPr>
          <p:cNvPr id="1026" name="Picture 2" descr="I:\stock-footage-unhappy-bored-couple-on-bad-date-in-restaur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810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29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5940152" y="2996952"/>
            <a:ext cx="3053866" cy="2663482"/>
          </a:xfrm>
        </p:spPr>
        <p:txBody>
          <a:bodyPr>
            <a:normAutofit/>
          </a:bodyPr>
          <a:lstStyle/>
          <a:p>
            <a:r>
              <a:rPr lang="en-IN" sz="2800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Introducing a new high-tech restaurant management. </a:t>
            </a:r>
            <a:endParaRPr lang="en-IN" sz="2800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r="3613"/>
          <a:stretch>
            <a:fillRect/>
          </a:stretch>
        </p:blipFill>
        <p:spPr bwMode="auto">
          <a:xfrm>
            <a:off x="323528" y="692696"/>
            <a:ext cx="4929187" cy="536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6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Solution..</a:t>
            </a:r>
            <a:endParaRPr lang="en-IN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Comic Sans MS" pitchFamily="66" charset="0"/>
              </a:rPr>
              <a:t>Food can be ordered directly from the tab provided on every table. </a:t>
            </a:r>
          </a:p>
          <a:p>
            <a:r>
              <a:rPr lang="en-IN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Comic Sans MS" pitchFamily="66" charset="0"/>
              </a:rPr>
              <a:t>Your order will directly be sent to the chef. Once prepared, your meal will be sent to you through a special arrangement from under your table </a:t>
            </a:r>
            <a:r>
              <a:rPr lang="en-IN" sz="2800" dirty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Comic Sans MS" pitchFamily="66" charset="0"/>
              </a:rPr>
              <a:t>with the help of conveyor </a:t>
            </a:r>
            <a:r>
              <a:rPr lang="en-IN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Comic Sans MS" pitchFamily="66" charset="0"/>
              </a:rPr>
              <a:t>belts and a lifting mechanism.</a:t>
            </a:r>
          </a:p>
          <a:p>
            <a:r>
              <a:rPr lang="en-IN" sz="2800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Comic Sans MS" pitchFamily="66" charset="0"/>
              </a:rPr>
              <a:t>Similarly, after dinner the payment shall be done online from the same tablet. </a:t>
            </a:r>
            <a:endParaRPr lang="en-IN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omic Sans MS" pitchFamily="66" charset="0"/>
            </a:endParaRPr>
          </a:p>
          <a:p>
            <a:endParaRPr lang="en-IN" sz="2800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6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hotel\hotel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8" y="3981903"/>
            <a:ext cx="366712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:\hotel\traspre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4927362" cy="253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:\hotel\static-lift-doub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363" y="404664"/>
            <a:ext cx="37147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:\hotel\ipad-restaurant-ordering-syste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84408"/>
            <a:ext cx="4451021" cy="249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19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0134" y="2996952"/>
            <a:ext cx="3053866" cy="1510355"/>
          </a:xfrm>
        </p:spPr>
        <p:txBody>
          <a:bodyPr>
            <a:normAutofit/>
          </a:bodyPr>
          <a:lstStyle/>
          <a:p>
            <a:r>
              <a:rPr lang="en-IN" sz="3200" b="1" u="sng" dirty="0" smtClean="0">
                <a:ln>
                  <a:gradFill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5400000" scaled="0"/>
                  </a:gradFill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Restaurant arrangement</a:t>
            </a:r>
            <a:endParaRPr lang="en-IN" sz="3200" b="1" u="sng" dirty="0">
              <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</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Jame\Pictures\2014-07-04 01.08.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512" y="1052737"/>
            <a:ext cx="63367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sz="3200" b="1" dirty="0" smtClean="0">
                <a:solidFill>
                  <a:srgbClr val="FF0000"/>
                </a:solidFill>
                <a:latin typeface="Comic Sans MS" pitchFamily="66" charset="0"/>
              </a:rPr>
              <a:t>Impact:</a:t>
            </a:r>
          </a:p>
          <a:p>
            <a:pPr lvl="1"/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Customers get a new dining joint to visit.</a:t>
            </a:r>
          </a:p>
          <a:p>
            <a:pPr lvl="1"/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Customer satisfaction and great service.</a:t>
            </a:r>
          </a:p>
          <a:p>
            <a:pPr lvl="1"/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Service speed increased.</a:t>
            </a:r>
          </a:p>
          <a:p>
            <a:pPr marL="448056" lvl="1" indent="0">
              <a:buNone/>
            </a:pPr>
            <a:endParaRPr lang="en-IN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latin typeface="Comic Sans MS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 </a:t>
            </a:r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Market:</a:t>
            </a:r>
          </a:p>
          <a:p>
            <a:pPr marL="923544" lvl="1" indent="-457200">
              <a:buFont typeface="Arial" pitchFamily="34" charset="0"/>
              <a:buChar char="•"/>
            </a:pPr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A modernized hotel arrangement.</a:t>
            </a:r>
          </a:p>
          <a:p>
            <a:pPr marL="923544" lvl="1" indent="-457200">
              <a:buFont typeface="Arial" pitchFamily="34" charset="0"/>
              <a:buChar char="•"/>
            </a:pPr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Worth money service.</a:t>
            </a:r>
          </a:p>
          <a:p>
            <a:pPr marL="448056" lvl="1" indent="0">
              <a:buNone/>
            </a:pPr>
            <a:endParaRPr lang="en-IN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endParaRPr>
          </a:p>
          <a:p>
            <a:pPr marL="448056" lvl="1" indent="0">
              <a:buNone/>
            </a:pPr>
            <a:endParaRPr lang="en-IN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86389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IN" sz="3200" b="1" dirty="0" smtClean="0">
                <a:solidFill>
                  <a:srgbClr val="FF0000"/>
                </a:solidFill>
                <a:latin typeface="Comic Sans MS" pitchFamily="66" charset="0"/>
              </a:rPr>
              <a:t>Competition:</a:t>
            </a:r>
          </a:p>
          <a:p>
            <a:pPr lvl="1">
              <a:buFont typeface="Arial" pitchFamily="34" charset="0"/>
              <a:buChar char="•"/>
            </a:pPr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	Being a kind of it’s own, it will manage to attract many customers. </a:t>
            </a:r>
          </a:p>
          <a:p>
            <a:pPr lvl="1">
              <a:buFont typeface="Arial" pitchFamily="34" charset="0"/>
              <a:buChar char="•"/>
            </a:pPr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The dining at the dark can have issues with the conventional system. But by this, enjoying your food in this manner becomes </a:t>
            </a:r>
            <a:r>
              <a:rPr lang="en-IN" dirty="0" err="1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doublefold</a:t>
            </a:r>
            <a:r>
              <a:rPr lang="en-IN" dirty="0" smtClean="0"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latin typeface="Comic Sans MS" pitchFamily="66" charset="0"/>
              </a:rPr>
              <a:t>.</a:t>
            </a:r>
          </a:p>
          <a:p>
            <a:pPr lvl="2">
              <a:buFont typeface="Arial" pitchFamily="34" charset="0"/>
              <a:buChar char="•"/>
            </a:pPr>
            <a:endParaRPr lang="en-IN" dirty="0" smtClean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endParaRPr>
          </a:p>
          <a:p>
            <a:endParaRPr lang="en-IN" dirty="0"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499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367</TotalTime>
  <Words>394</Words>
  <Application>Microsoft Office PowerPoint</Application>
  <PresentationFormat>On-screen Show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Technic</vt:lpstr>
      <vt:lpstr>THE MODERNIZERS</vt:lpstr>
      <vt:lpstr>Top 3 Stories</vt:lpstr>
      <vt:lpstr>Inspiration</vt:lpstr>
      <vt:lpstr>PowerPoint Presentation</vt:lpstr>
      <vt:lpstr>Solution..</vt:lpstr>
      <vt:lpstr>PowerPoint Presentation</vt:lpstr>
      <vt:lpstr>PowerPoint Presentation</vt:lpstr>
      <vt:lpstr>PowerPoint Presentation</vt:lpstr>
      <vt:lpstr>PowerPoint Presentation</vt:lpstr>
      <vt:lpstr> Six Thinking Hats</vt:lpstr>
      <vt:lpstr>PowerPoint Presentation</vt:lpstr>
      <vt:lpstr>PowerPoint Presentation</vt:lpstr>
      <vt:lpstr>Financial Help</vt:lpstr>
      <vt:lpstr>Strategic Know-How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</dc:creator>
  <cp:lastModifiedBy>Jyoti</cp:lastModifiedBy>
  <cp:revision>33</cp:revision>
  <dcterms:created xsi:type="dcterms:W3CDTF">2014-07-03T13:38:35Z</dcterms:created>
  <dcterms:modified xsi:type="dcterms:W3CDTF">2014-07-04T04:00:34Z</dcterms:modified>
</cp:coreProperties>
</file>